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C0C3"/>
    <a:srgbClr val="2DD3D3"/>
    <a:srgbClr val="33CCCC"/>
    <a:srgbClr val="009999"/>
    <a:srgbClr val="CC3300"/>
    <a:srgbClr val="FF9933"/>
    <a:srgbClr val="FF6600"/>
    <a:srgbClr val="F8F30D"/>
    <a:srgbClr val="C3A949"/>
    <a:srgbClr val="C5AD4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8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2B38-79CD-4440-AE7B-CC7B45D68512}" type="datetimeFigureOut">
              <a:rPr lang="es-PE" smtClean="0"/>
              <a:t>18/06/2016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0E9F1-CF51-473A-B1C8-3A36A472B2A6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POLICIa.jp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500430" y="2928934"/>
            <a:ext cx="2143125" cy="2143125"/>
          </a:xfrm>
          <a:prstGeom prst="rect">
            <a:avLst/>
          </a:prstGeom>
        </p:spPr>
      </p:pic>
      <p:sp>
        <p:nvSpPr>
          <p:cNvPr id="10" name="9 Elipse"/>
          <p:cNvSpPr/>
          <p:nvPr/>
        </p:nvSpPr>
        <p:spPr>
          <a:xfrm flipV="1">
            <a:off x="5643570" y="271462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Elipse"/>
          <p:cNvSpPr/>
          <p:nvPr/>
        </p:nvSpPr>
        <p:spPr>
          <a:xfrm flipV="1">
            <a:off x="3357554" y="2714620"/>
            <a:ext cx="133352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11 Elipse"/>
          <p:cNvSpPr/>
          <p:nvPr/>
        </p:nvSpPr>
        <p:spPr>
          <a:xfrm>
            <a:off x="5786446" y="2357430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Elipse"/>
          <p:cNvSpPr/>
          <p:nvPr/>
        </p:nvSpPr>
        <p:spPr>
          <a:xfrm>
            <a:off x="6072198" y="1857364"/>
            <a:ext cx="57150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4" name="13 Elipse"/>
          <p:cNvSpPr/>
          <p:nvPr/>
        </p:nvSpPr>
        <p:spPr>
          <a:xfrm>
            <a:off x="3071802" y="2357430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14 Elipse"/>
          <p:cNvSpPr/>
          <p:nvPr/>
        </p:nvSpPr>
        <p:spPr>
          <a:xfrm>
            <a:off x="2500298" y="1857364"/>
            <a:ext cx="57150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8" name="17 Imagen" descr="Tulips.jpg"/>
          <p:cNvPicPr>
            <a:picLocks noChangeAspect="1"/>
          </p:cNvPicPr>
          <p:nvPr/>
        </p:nvPicPr>
        <p:blipFill>
          <a:blip r:embed="rId3" cstate="print">
            <a:lum contrast="-30000"/>
          </a:blip>
          <a:stretch>
            <a:fillRect/>
          </a:stretch>
        </p:blipFill>
        <p:spPr>
          <a:xfrm>
            <a:off x="285720" y="857232"/>
            <a:ext cx="1928826" cy="1214446"/>
          </a:xfrm>
          <a:prstGeom prst="flowChartAlternateProcess">
            <a:avLst/>
          </a:prstGeom>
          <a:ln w="952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" name="18 Imagen" descr="Hydrangeas.jpg"/>
          <p:cNvPicPr>
            <a:picLocks noChangeAspect="1"/>
          </p:cNvPicPr>
          <p:nvPr/>
        </p:nvPicPr>
        <p:blipFill>
          <a:blip r:embed="rId4" cstate="print">
            <a:lum contrast="-20000"/>
          </a:blip>
          <a:stretch>
            <a:fillRect/>
          </a:stretch>
        </p:blipFill>
        <p:spPr>
          <a:xfrm>
            <a:off x="6858016" y="785794"/>
            <a:ext cx="1928826" cy="1214422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strella de 5 puntas"/>
          <p:cNvSpPr/>
          <p:nvPr/>
        </p:nvSpPr>
        <p:spPr>
          <a:xfrm>
            <a:off x="1142976" y="1500174"/>
            <a:ext cx="3214710" cy="2857520"/>
          </a:xfrm>
          <a:prstGeom prst="star5">
            <a:avLst/>
          </a:prstGeom>
          <a:solidFill>
            <a:srgbClr val="FFCC00"/>
          </a:solidFill>
          <a:ln>
            <a:solidFill>
              <a:srgbClr val="C3A9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  <a:effectLst>
            <a:outerShdw blurRad="50800" dist="50800" dir="5400000" algn="ctr" rotWithShape="0">
              <a:schemeClr val="bg1">
                <a:lumMod val="50000"/>
              </a:scheme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 extrusionH="76200" contourW="12700">
            <a:extrusionClr>
              <a:schemeClr val="bg1">
                <a:lumMod val="50000"/>
              </a:schemeClr>
            </a:extrusionClr>
            <a:contourClr>
              <a:schemeClr val="bg1"/>
            </a:contourClr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/>
            <a:r>
              <a:rPr lang="es-PE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¿Qué es AdWords?</a:t>
            </a:r>
            <a:endParaRPr lang="es-PE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2800" dirty="0" smtClean="0">
                <a:solidFill>
                  <a:srgbClr val="FF0000"/>
                </a:solidFill>
              </a:rPr>
              <a:t>Adwords es el programa de publicidad de google que permite crear anuncios sencillos y contundente para mostrarlos a usuarios que buscan información en internet relacionada con su empresa.</a:t>
            </a:r>
            <a:endParaRPr lang="es-PE" sz="2800" dirty="0">
              <a:solidFill>
                <a:srgbClr val="FF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 rot="20904544">
            <a:off x="5222036" y="4883665"/>
            <a:ext cx="3214710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PE" sz="6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eorgia" pitchFamily="18" charset="0"/>
              </a:rPr>
              <a:t>G</a:t>
            </a:r>
            <a:r>
              <a:rPr lang="es-PE" sz="6600" dirty="0" smtClean="0">
                <a:solidFill>
                  <a:srgbClr val="CC3300"/>
                </a:solidFill>
                <a:latin typeface="Georgia" pitchFamily="18" charset="0"/>
              </a:rPr>
              <a:t>o</a:t>
            </a:r>
            <a:r>
              <a:rPr lang="es-PE" sz="6600" dirty="0" smtClean="0">
                <a:solidFill>
                  <a:srgbClr val="F8F30D"/>
                </a:solidFill>
                <a:latin typeface="Georgia" pitchFamily="18" charset="0"/>
              </a:rPr>
              <a:t>o</a:t>
            </a:r>
            <a:r>
              <a:rPr lang="es-PE" sz="6600" dirty="0" smtClean="0">
                <a:solidFill>
                  <a:srgbClr val="0070C0"/>
                </a:solidFill>
                <a:latin typeface="Georgia" pitchFamily="18" charset="0"/>
              </a:rPr>
              <a:t>g</a:t>
            </a:r>
            <a:r>
              <a:rPr lang="es-PE" sz="6600" dirty="0" smtClean="0">
                <a:solidFill>
                  <a:srgbClr val="00B050"/>
                </a:solidFill>
                <a:latin typeface="Georgia" pitchFamily="18" charset="0"/>
              </a:rPr>
              <a:t>l</a:t>
            </a:r>
            <a:r>
              <a:rPr lang="es-PE" sz="6600" dirty="0" smtClean="0">
                <a:solidFill>
                  <a:srgbClr val="CC3300"/>
                </a:solidFill>
                <a:latin typeface="Georgia" pitchFamily="18" charset="0"/>
              </a:rPr>
              <a:t>e</a:t>
            </a:r>
            <a:endParaRPr lang="es-PE" sz="6600" dirty="0">
              <a:solidFill>
                <a:srgbClr val="CC33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C0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71736" y="1285860"/>
          <a:ext cx="146399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999"/>
                <a:gridCol w="243999"/>
                <a:gridCol w="243999"/>
                <a:gridCol w="243999"/>
                <a:gridCol w="243999"/>
                <a:gridCol w="243999"/>
              </a:tblGrid>
              <a:tr h="159386"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59386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59386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  <a:tr h="159386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59386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8 Conector recto"/>
          <p:cNvCxnSpPr>
            <a:stCxn id="5" idx="5"/>
            <a:endCxn id="5" idx="5"/>
          </p:cNvCxnSpPr>
          <p:nvPr/>
        </p:nvCxnSpPr>
        <p:spPr>
          <a:xfrm rot="5400000">
            <a:off x="5974451" y="2770211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Elipse"/>
          <p:cNvSpPr/>
          <p:nvPr/>
        </p:nvSpPr>
        <p:spPr>
          <a:xfrm>
            <a:off x="4572000" y="1428736"/>
            <a:ext cx="1643074" cy="1571636"/>
          </a:xfrm>
          <a:prstGeom prst="ellipse">
            <a:avLst/>
          </a:prstGeom>
          <a:solidFill>
            <a:schemeClr val="bg1"/>
          </a:solidFill>
          <a:ln w="1238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1" name="10 Conector recto"/>
          <p:cNvCxnSpPr/>
          <p:nvPr/>
        </p:nvCxnSpPr>
        <p:spPr>
          <a:xfrm rot="5400000" flipH="1">
            <a:off x="5852653" y="2648413"/>
            <a:ext cx="198467" cy="188005"/>
          </a:xfrm>
          <a:prstGeom prst="line">
            <a:avLst/>
          </a:prstGeom>
          <a:scene3d>
            <a:camera prst="orthographicFront">
              <a:rot lat="19199996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 flipH="1">
            <a:off x="5995529" y="2434099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 flipH="1">
            <a:off x="6066967" y="2148347"/>
            <a:ext cx="198467" cy="188005"/>
          </a:xfrm>
          <a:prstGeom prst="line">
            <a:avLst/>
          </a:prstGeom>
          <a:scene3d>
            <a:camera prst="orthographicFront">
              <a:rot lat="0" lon="16499975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 flipH="1">
            <a:off x="5638339" y="2791289"/>
            <a:ext cx="198467" cy="188005"/>
          </a:xfrm>
          <a:prstGeom prst="line">
            <a:avLst/>
          </a:prstGeom>
          <a:scene3d>
            <a:camera prst="orthographicFront">
              <a:rot lat="18299991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 flipH="1">
            <a:off x="5352587" y="2791289"/>
            <a:ext cx="198467" cy="188005"/>
          </a:xfrm>
          <a:prstGeom prst="line">
            <a:avLst/>
          </a:prstGeom>
          <a:scene3d>
            <a:camera prst="orthographicFront">
              <a:rot lat="16623993" lon="19206509" rev="2706544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5400000" flipH="1">
            <a:off x="4995397" y="2719851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 flipH="1">
            <a:off x="6695615" y="3491376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5400000" flipH="1">
            <a:off x="6848015" y="3643776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5400000" flipH="1">
            <a:off x="7000415" y="3796176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 flipH="1">
            <a:off x="7152815" y="3948576"/>
            <a:ext cx="198467" cy="188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2857488" y="3786190"/>
            <a:ext cx="1000132" cy="17859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21 Rectángulo"/>
          <p:cNvSpPr/>
          <p:nvPr/>
        </p:nvSpPr>
        <p:spPr>
          <a:xfrm>
            <a:off x="5429256" y="3714752"/>
            <a:ext cx="785818" cy="142876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22 Rectángulo"/>
          <p:cNvSpPr/>
          <p:nvPr/>
        </p:nvSpPr>
        <p:spPr>
          <a:xfrm>
            <a:off x="4429124" y="3786190"/>
            <a:ext cx="71438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5" name="24 Triángulo isósceles"/>
          <p:cNvSpPr/>
          <p:nvPr/>
        </p:nvSpPr>
        <p:spPr>
          <a:xfrm>
            <a:off x="4429124" y="5072074"/>
            <a:ext cx="71438" cy="142876"/>
          </a:xfrm>
          <a:prstGeom prst="triangle">
            <a:avLst/>
          </a:prstGeom>
          <a:scene3d>
            <a:camera prst="orthographicFront">
              <a:rot lat="102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35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¿Qué es AdWords?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CEBARAN</dc:creator>
  <cp:lastModifiedBy>CEBARAN</cp:lastModifiedBy>
  <cp:revision>6</cp:revision>
  <dcterms:created xsi:type="dcterms:W3CDTF">2016-06-18T16:54:48Z</dcterms:created>
  <dcterms:modified xsi:type="dcterms:W3CDTF">2016-06-18T17:50:27Z</dcterms:modified>
</cp:coreProperties>
</file>